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9EF76-5637-443D-8303-532EE65EB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35C807-7E60-43D4-BE46-9E7AAA2E7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82A1C-5410-4FD0-A9BD-F6477635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9CDCA-75AF-4E56-8D75-EFE846BA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64EA8-7600-4FD6-8D2A-06E65916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505CE-29A6-460A-85EA-03FC5C00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8908D-20C1-474D-9468-C13BA7676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3C3C5-446D-4C6E-A33E-8622C637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19E53-E0B3-44D4-BAD6-7479E9F5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61422-08CA-402A-BAB3-0A35928C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909FB-3E7C-4098-8146-7BC39B714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44F9F-9CC7-46BE-9C6D-7CFC9DF5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237D7-018B-467A-B059-DDB0E421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455E3-E95F-48C5-B7C3-08A3FDD4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CAE10-0319-4BBA-B989-5314C44E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3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F44A-D17A-4677-A184-3B2E8146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05989-3026-4C41-AC5E-01B76888B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26461-417F-4206-9CF8-D2A0F64B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EE1E1-73E6-4DF6-898A-E7698DB3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CA606-23AB-48C2-B4E4-9C1DF189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5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7CE4C-9F0D-4111-9990-DE1B8143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BA85B-84F8-46E4-8F26-8B932FA22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B672-DC92-4DF5-B278-5622150C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A8407-368E-4C28-9CD0-C7AE53C4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F0E05-E41D-43B5-95A4-EDC9BBAC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70AD2-BB0D-4BAC-B10C-257A02D7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F3E4E-A7DF-4B94-A771-930A2F44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C8AF14-C115-4206-AF5C-A8F40A887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F05FF-B8BD-4067-96BA-6411F8C9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59A9D-272E-4032-A588-CAACBE95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A495D0-0F14-429D-A765-57B26D57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1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3F08C-8AA3-4C1F-8D4C-C928E8FD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1CE35A-6358-42CF-9D75-21E7C82E0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32E6D2-7AB0-4D50-8EFD-F351D2B2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1E40A5-E3CE-43F2-8106-FFF75CBCF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1FD7AB-A3F1-4AC9-948A-3B81F39A1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B8A38-6D75-4C11-812C-1EE33F7E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B3D3AC-DB19-4918-B57E-41585737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A2D097-0060-4939-8E08-604F9259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0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D1DCE-7816-4ED1-B961-C9AFE17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8DA992-4CAC-41B0-8CA5-E5F67FD3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0D3E5B-443A-42DE-B559-FA8EA818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009CB8-DA90-413B-9A78-E70AC4A9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5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5954A1-AB2C-4D6C-81AB-DB5717AE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4700EA-0074-474F-A8D7-0BF28ED3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42507D-D8C6-47A2-B389-D5A8BB40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0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A3A00-472A-43D8-A509-0A03D900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5F464-82DC-4242-AE4C-60C03CEE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1385B4-ED36-4F40-870E-02A382C9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4575A3-9A4B-4EA0-AC3E-79AEF0C6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3CA00-45A2-491A-ADF4-7906EE14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6FFD4-56C8-42A0-97DA-84961CAB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3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38DF1-09DF-4889-A021-BCCB25AD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1BFBD0-FBD5-4BEE-8086-3CFE2F94C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BFAAA3-D2B0-45BB-92E8-F243A6889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B2FE71-1089-423B-A8DB-4D9ACC3F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2673B-6871-4AE9-8D13-4D242A1C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D6F3A2-93F2-4A89-82E0-AD6A5F7D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6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6ABCD-4D72-4660-9373-0BA5E892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A4977-D061-4859-A60D-90522EAE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860C5-19A8-4FCA-A46D-5CB612FDE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7AE5-5A4F-4201-8D69-1C4C3E94A10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186E1-CE16-45A1-9B21-6D45762E7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F7EA7-08B7-49F6-9F21-34093972A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722E9-3CEA-4199-9EBB-80BADCD9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733D2-1E30-40AA-B5E9-A4182E9E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CBC517-428C-4787-83ED-2BC2FE6C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" y="258081"/>
            <a:ext cx="3828271" cy="51043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7A924D-0AAC-456B-BD1E-BF7E2D0B8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57" y="1690688"/>
            <a:ext cx="3828272" cy="5104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E56012-33F2-4D81-9175-BA8C782DF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26" y="93305"/>
            <a:ext cx="3671653" cy="48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2096-4D1C-40B8-B27C-B69015D14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4AEDA-BDB5-4F86-AF38-4AC183818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066D-A74A-48CB-A3C6-F47A7414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" y="72312"/>
            <a:ext cx="4947946" cy="6597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D5955-1A32-4FC8-8964-EF00BA484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24" y="72312"/>
            <a:ext cx="4947946" cy="65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A63EA-316D-45E7-9455-CC9113D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3AF3B0-A75B-409D-96D4-0BD2F14C8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" b="52752"/>
          <a:stretch/>
        </p:blipFill>
        <p:spPr>
          <a:xfrm>
            <a:off x="1764876" y="401830"/>
            <a:ext cx="8662247" cy="5788153"/>
          </a:xfrm>
        </p:spPr>
      </p:pic>
    </p:spTree>
    <p:extLst>
      <p:ext uri="{BB962C8B-B14F-4D97-AF65-F5344CB8AC3E}">
        <p14:creationId xmlns:p14="http://schemas.microsoft.com/office/powerpoint/2010/main" val="292420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1DE39-0919-4CA3-9835-C3135AC7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FFA438-08DC-4C6D-BCE3-AC5A9438D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01" y="0"/>
            <a:ext cx="4847797" cy="6855334"/>
          </a:xfrm>
        </p:spPr>
      </p:pic>
    </p:spTree>
    <p:extLst>
      <p:ext uri="{BB962C8B-B14F-4D97-AF65-F5344CB8AC3E}">
        <p14:creationId xmlns:p14="http://schemas.microsoft.com/office/powerpoint/2010/main" val="223707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2021-02-25T10:31:12Z</dcterms:created>
  <dcterms:modified xsi:type="dcterms:W3CDTF">2021-02-25T10:35:27Z</dcterms:modified>
</cp:coreProperties>
</file>